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66"/>
    <a:srgbClr val="FF66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01" autoAdjust="0"/>
  </p:normalViewPr>
  <p:slideViewPr>
    <p:cSldViewPr snapToGrid="0">
      <p:cViewPr varScale="1">
        <p:scale>
          <a:sx n="81" d="100"/>
          <a:sy n="81" d="100"/>
        </p:scale>
        <p:origin x="7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Patel" userId="c0357663-7da9-42de-b882-4f480a698596" providerId="ADAL" clId="{E3B0C806-6ECB-4A4B-A340-442E666D8B22}"/>
    <pc:docChg chg="custSel modSld">
      <pc:chgData name="Emily Patel" userId="c0357663-7da9-42de-b882-4f480a698596" providerId="ADAL" clId="{E3B0C806-6ECB-4A4B-A340-442E666D8B22}" dt="2021-10-14T10:29:37.088" v="49" actId="20577"/>
      <pc:docMkLst>
        <pc:docMk/>
      </pc:docMkLst>
      <pc:sldChg chg="modSp mod">
        <pc:chgData name="Emily Patel" userId="c0357663-7da9-42de-b882-4f480a698596" providerId="ADAL" clId="{E3B0C806-6ECB-4A4B-A340-442E666D8B22}" dt="2021-10-14T08:50:58.490" v="5" actId="20577"/>
        <pc:sldMkLst>
          <pc:docMk/>
          <pc:sldMk cId="148826104" sldId="257"/>
        </pc:sldMkLst>
        <pc:spChg chg="mod">
          <ac:chgData name="Emily Patel" userId="c0357663-7da9-42de-b882-4f480a698596" providerId="ADAL" clId="{E3B0C806-6ECB-4A4B-A340-442E666D8B22}" dt="2021-10-14T08:50:58.490" v="5" actId="20577"/>
          <ac:spMkLst>
            <pc:docMk/>
            <pc:sldMk cId="148826104" sldId="257"/>
            <ac:spMk id="7" creationId="{5FE285FC-FFAF-4F1E-B00E-710100C6157D}"/>
          </ac:spMkLst>
        </pc:spChg>
      </pc:sldChg>
      <pc:sldChg chg="modSp mod">
        <pc:chgData name="Emily Patel" userId="c0357663-7da9-42de-b882-4f480a698596" providerId="ADAL" clId="{E3B0C806-6ECB-4A4B-A340-442E666D8B22}" dt="2021-10-14T08:51:09.781" v="12" actId="20577"/>
        <pc:sldMkLst>
          <pc:docMk/>
          <pc:sldMk cId="1190956368" sldId="258"/>
        </pc:sldMkLst>
        <pc:spChg chg="mod">
          <ac:chgData name="Emily Patel" userId="c0357663-7da9-42de-b882-4f480a698596" providerId="ADAL" clId="{E3B0C806-6ECB-4A4B-A340-442E666D8B22}" dt="2021-10-14T08:51:09.781" v="12" actId="20577"/>
          <ac:spMkLst>
            <pc:docMk/>
            <pc:sldMk cId="1190956368" sldId="258"/>
            <ac:spMk id="7" creationId="{3BB3CC22-D253-42FF-860F-F238AEF10B5C}"/>
          </ac:spMkLst>
        </pc:spChg>
      </pc:sldChg>
      <pc:sldChg chg="modSp mod">
        <pc:chgData name="Emily Patel" userId="c0357663-7da9-42de-b882-4f480a698596" providerId="ADAL" clId="{E3B0C806-6ECB-4A4B-A340-442E666D8B22}" dt="2021-10-14T08:51:32.567" v="13" actId="20577"/>
        <pc:sldMkLst>
          <pc:docMk/>
          <pc:sldMk cId="4013841736" sldId="260"/>
        </pc:sldMkLst>
        <pc:spChg chg="mod">
          <ac:chgData name="Emily Patel" userId="c0357663-7da9-42de-b882-4f480a698596" providerId="ADAL" clId="{E3B0C806-6ECB-4A4B-A340-442E666D8B22}" dt="2021-10-14T08:51:32.567" v="13" actId="20577"/>
          <ac:spMkLst>
            <pc:docMk/>
            <pc:sldMk cId="4013841736" sldId="260"/>
            <ac:spMk id="11" creationId="{86FAD9E6-20A0-496C-A96D-C8B46D5CCE1A}"/>
          </ac:spMkLst>
        </pc:spChg>
      </pc:sldChg>
      <pc:sldChg chg="modSp mod">
        <pc:chgData name="Emily Patel" userId="c0357663-7da9-42de-b882-4f480a698596" providerId="ADAL" clId="{E3B0C806-6ECB-4A4B-A340-442E666D8B22}" dt="2021-10-14T10:29:37.088" v="49" actId="20577"/>
        <pc:sldMkLst>
          <pc:docMk/>
          <pc:sldMk cId="1073689995" sldId="262"/>
        </pc:sldMkLst>
        <pc:spChg chg="mod">
          <ac:chgData name="Emily Patel" userId="c0357663-7da9-42de-b882-4f480a698596" providerId="ADAL" clId="{E3B0C806-6ECB-4A4B-A340-442E666D8B22}" dt="2021-10-14T10:29:37.088" v="49" actId="20577"/>
          <ac:spMkLst>
            <pc:docMk/>
            <pc:sldMk cId="1073689995" sldId="262"/>
            <ac:spMk id="7" creationId="{A7D5C9DA-9FFE-4626-B513-DFC1EE53FBFF}"/>
          </ac:spMkLst>
        </pc:spChg>
      </pc:sldChg>
      <pc:sldChg chg="modSp mod">
        <pc:chgData name="Emily Patel" userId="c0357663-7da9-42de-b882-4f480a698596" providerId="ADAL" clId="{E3B0C806-6ECB-4A4B-A340-442E666D8B22}" dt="2021-10-14T10:28:02.830" v="16" actId="20577"/>
        <pc:sldMkLst>
          <pc:docMk/>
          <pc:sldMk cId="2166369960" sldId="263"/>
        </pc:sldMkLst>
        <pc:spChg chg="mod">
          <ac:chgData name="Emily Patel" userId="c0357663-7da9-42de-b882-4f480a698596" providerId="ADAL" clId="{E3B0C806-6ECB-4A4B-A340-442E666D8B22}" dt="2021-10-14T10:28:02.830" v="16" actId="20577"/>
          <ac:spMkLst>
            <pc:docMk/>
            <pc:sldMk cId="2166369960" sldId="263"/>
            <ac:spMk id="7" creationId="{2F4F5B71-8D5B-4BBC-AC13-E02214C8F1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0BBE6-B0FB-4192-98F8-B84B12CCDF4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A9DBD-FA5C-42DD-BBE2-FE1BF913B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59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A9DBD-FA5C-42DD-BBE2-FE1BF913B9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35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Skip past this slide if you wish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A9DBD-FA5C-42DD-BBE2-FE1BF913B9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609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Step 1- Have a whiteboard or wall ready for the children to stick post-it notes to </a:t>
            </a:r>
          </a:p>
          <a:p>
            <a:r>
              <a:rPr lang="en-GB" dirty="0"/>
              <a:t>Step 2- Hand out post-it notes and pens, ask the children to write down what they do to make themselves feel better when they feel sad.</a:t>
            </a:r>
          </a:p>
          <a:p>
            <a:r>
              <a:rPr lang="en-GB" dirty="0"/>
              <a:t>Prompts for the children- What makes you feel happy? What makes you feel better when you are sad?</a:t>
            </a:r>
          </a:p>
          <a:p>
            <a:r>
              <a:rPr lang="en-GB" dirty="0"/>
              <a:t>Step 3- Ask the children to stick their post-it notes to the wall</a:t>
            </a:r>
          </a:p>
          <a:p>
            <a:r>
              <a:rPr lang="en-GB" dirty="0"/>
              <a:t>Step 4- Once they have sat back down, explain that different things make different people feel better but you will be picking a few off the wall to read out as examples</a:t>
            </a:r>
          </a:p>
          <a:p>
            <a:r>
              <a:rPr lang="en-GB" dirty="0"/>
              <a:t>Step 5- If you think the child will be comfortable, you could ask them to explain their response further</a:t>
            </a:r>
          </a:p>
          <a:p>
            <a:endParaRPr lang="en-GB" dirty="0"/>
          </a:p>
          <a:p>
            <a:r>
              <a:rPr lang="en-GB" dirty="0"/>
              <a:t>(Alternative- ask the children to raise their hand if they have an answer and have them share with the class)</a:t>
            </a:r>
          </a:p>
          <a:p>
            <a:endParaRPr lang="en-GB" dirty="0"/>
          </a:p>
          <a:p>
            <a:r>
              <a:rPr lang="en-GB" dirty="0"/>
              <a:t>Skip past this slide if you wish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A9DBD-FA5C-42DD-BBE2-FE1BF913B98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48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17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4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52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94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74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3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82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80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33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8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0D085-03E3-4F81-A1F2-3D43AFD3CE40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9D14-1CC5-4B80-9E85-6AE59F3C9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97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f_GYmSXG_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F969-5534-4406-930E-CE0D19761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114469"/>
          </a:xfrm>
        </p:spPr>
        <p:txBody>
          <a:bodyPr>
            <a:noAutofit/>
          </a:bodyPr>
          <a:lstStyle/>
          <a:p>
            <a:r>
              <a:rPr lang="en-GB" sz="7200" b="1" dirty="0">
                <a:solidFill>
                  <a:srgbClr val="002060"/>
                </a:solidFill>
              </a:rPr>
              <a:t>Mental Health and Wellbeing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F0D39-F562-419C-8D38-3DB27F491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8896"/>
            <a:ext cx="9144000" cy="502129"/>
          </a:xfrm>
        </p:spPr>
        <p:txBody>
          <a:bodyPr/>
          <a:lstStyle/>
          <a:p>
            <a:r>
              <a:rPr lang="en-GB" dirty="0"/>
              <a:t>By the Kids Inspire Team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6FED0A86-55A2-44C7-B6B7-278EDA383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890" y="393658"/>
            <a:ext cx="4728220" cy="160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5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F969-5534-4406-930E-CE0D197612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>
                <a:solidFill>
                  <a:srgbClr val="002060"/>
                </a:solidFill>
              </a:rPr>
              <a:t>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F0D39-F562-419C-8D38-3DB27F491D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makes you feel better when you are sad?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57669C-D991-47FF-9B08-345863839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0" y="208078"/>
            <a:ext cx="1142886" cy="11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4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E71C4C-6524-4D16-B403-36807C83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276" y="679449"/>
            <a:ext cx="10174604" cy="1690686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002060"/>
                </a:solidFill>
              </a:rPr>
              <a:t>We can look after our own wellbeing by doing some things daily…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62EC5F-328B-4B3E-951E-DA25FD7AC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3744"/>
            <a:ext cx="10515600" cy="3968496"/>
          </a:xfrm>
        </p:spPr>
        <p:txBody>
          <a:bodyPr>
            <a:normAutofit lnSpcReduction="10000"/>
          </a:bodyPr>
          <a:lstStyle/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Exercise- cycling/running/dancing</a:t>
            </a:r>
          </a:p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Deep breathing</a:t>
            </a:r>
          </a:p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 and craft</a:t>
            </a:r>
          </a:p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 for a walk and look out for the nature all around</a:t>
            </a:r>
          </a:p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Bake</a:t>
            </a:r>
          </a:p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Tell a joke</a:t>
            </a:r>
          </a:p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57669C-D991-47FF-9B08-345863839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0" y="208078"/>
            <a:ext cx="1142886" cy="11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41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F969-5534-4406-930E-CE0D19761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5235"/>
            <a:ext cx="9144000" cy="1247530"/>
          </a:xfrm>
        </p:spPr>
        <p:txBody>
          <a:bodyPr>
            <a:normAutofit/>
          </a:bodyPr>
          <a:lstStyle/>
          <a:p>
            <a:r>
              <a:rPr lang="en-GB" sz="8000" b="1" dirty="0">
                <a:solidFill>
                  <a:srgbClr val="002060"/>
                </a:solidFill>
              </a:rPr>
              <a:t>Thank you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86D0B4-6897-4FD0-BA66-F51BACCBB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572" y="329524"/>
            <a:ext cx="4730906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0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DEE852-64D4-44D0-B6FF-2BA65678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</a:rPr>
              <a:t>We all have mental health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FE285FC-FFAF-4F1E-B00E-710100C61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735"/>
            <a:ext cx="10515600" cy="4329228"/>
          </a:xfrm>
        </p:spPr>
        <p:txBody>
          <a:bodyPr>
            <a:normAutofit/>
          </a:bodyPr>
          <a:lstStyle/>
          <a:p>
            <a:r>
              <a:rPr lang="en-GB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mental health is linked to the way we feel and the thoughts we have</a:t>
            </a:r>
          </a:p>
          <a:p>
            <a:r>
              <a:rPr lang="en-GB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might also notice our thoughts and feelings inside our bodies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57669C-D991-47FF-9B08-345863839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0" y="208078"/>
            <a:ext cx="1142886" cy="11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EC88C3-B582-4AE9-A10F-5E8748DB9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</a:rPr>
              <a:t>For example…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B3CC22-D253-42FF-860F-F238AEF10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Think of when you run around. How quickly does your heart race?</a:t>
            </a:r>
          </a:p>
          <a:p>
            <a:r>
              <a:rPr lang="en-GB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Now, think to a time when you felt scared or nervous.</a:t>
            </a:r>
          </a:p>
          <a:p>
            <a:r>
              <a:rPr lang="en-GB" sz="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same thing happens to our heart then too, it races quickly!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57669C-D991-47FF-9B08-345863839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0" y="208078"/>
            <a:ext cx="1142886" cy="11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5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F969-5534-4406-930E-CE0D19761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53451"/>
            <a:ext cx="9144000" cy="2387600"/>
          </a:xfrm>
        </p:spPr>
        <p:txBody>
          <a:bodyPr>
            <a:noAutofit/>
          </a:bodyPr>
          <a:lstStyle/>
          <a:p>
            <a:r>
              <a:rPr lang="en-GB" sz="5000" b="1" dirty="0">
                <a:solidFill>
                  <a:srgbClr val="002060"/>
                </a:solidFill>
              </a:rPr>
              <a:t>If our thoughts and feelings can make our heart race, then they can also make us behave differently too!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57669C-D991-47FF-9B08-345863839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0" y="208078"/>
            <a:ext cx="1142886" cy="11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2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BCA4AE-E7AA-4F22-B21B-E8C70FFEA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5182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</a:rPr>
              <a:t>Think now about how you feel when you are: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E051F1-A2F0-4B46-879C-DE1462231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2" y="2256099"/>
            <a:ext cx="5257800" cy="4032803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Lonely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Guilty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Proud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</a:rPr>
              <a:t>These feelings will make you behave differently too, just like how your heart races when you feel nervous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57669C-D991-47FF-9B08-345863839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0" y="208078"/>
            <a:ext cx="1142886" cy="1142886"/>
          </a:xfrm>
          <a:prstGeom prst="rect">
            <a:avLst/>
          </a:prstGeom>
        </p:spPr>
      </p:pic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86FAD9E6-20A0-496C-A96D-C8B46D5CCE1A}"/>
              </a:ext>
            </a:extLst>
          </p:cNvPr>
          <p:cNvSpPr txBox="1">
            <a:spLocks/>
          </p:cNvSpPr>
          <p:nvPr/>
        </p:nvSpPr>
        <p:spPr>
          <a:xfrm>
            <a:off x="866833" y="2256098"/>
            <a:ext cx="5257800" cy="4032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Thankful 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Jealous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Excited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Embarrassed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Surprised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Happy</a:t>
            </a: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Angry</a:t>
            </a:r>
          </a:p>
        </p:txBody>
      </p:sp>
    </p:spTree>
    <p:extLst>
      <p:ext uri="{BB962C8B-B14F-4D97-AF65-F5344CB8AC3E}">
        <p14:creationId xmlns:p14="http://schemas.microsoft.com/office/powerpoint/2010/main" val="401384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D7C8C7-9E72-47B7-A9B3-7BA01600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</a:rPr>
              <a:t>How you might behave differently: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678873-1F97-4C71-B0BF-35FFCD0F0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5685"/>
            <a:ext cx="10515600" cy="3851277"/>
          </a:xfrm>
        </p:spPr>
        <p:txBody>
          <a:bodyPr>
            <a:normAutofit fontScale="92500" lnSpcReduction="20000"/>
          </a:bodyPr>
          <a:lstStyle/>
          <a:p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may smile at someone you see, or you may walk away from them</a:t>
            </a:r>
          </a:p>
          <a:p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may say kind words to a friend, or you may shout </a:t>
            </a:r>
          </a:p>
          <a:p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may want to share something with you sibling, or you may choose to keep it for yourself</a:t>
            </a:r>
          </a:p>
          <a:p>
            <a:r>
              <a:rPr lang="en-GB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may tell someone you feel upset, or you may push it down inside…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57669C-D991-47FF-9B08-345863839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0" y="208078"/>
            <a:ext cx="1142886" cy="11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9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725803-6B72-4604-B1DC-8D0BDCBBD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GB" sz="6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Nifflenoo</a:t>
            </a:r>
            <a:r>
              <a:rPr lang="en-GB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Called </a:t>
            </a:r>
            <a:r>
              <a:rPr lang="en-GB" sz="6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Nevermind</a:t>
            </a:r>
            <a:endParaRPr lang="en-GB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D5C9DA-9FFE-4626-B513-DFC1EE53F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This story tells us why it is important to tell someone if we are feeling upset by something that has happened</a:t>
            </a:r>
          </a:p>
          <a:p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https://youtu.be/Jf_GYmSXG_8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57669C-D991-47FF-9B08-345863839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0" y="208078"/>
            <a:ext cx="1142886" cy="11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8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1974BC-A5B1-44D6-AB70-3D2CF5E6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</a:rPr>
              <a:t>Wellbeing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4F5B71-8D5B-4BBC-AC13-E02214C8F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well as telling someone when we feel upset, there are things that we can do to make ourselves feel better too…</a:t>
            </a:r>
          </a:p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…this is called our “wellbeing”</a:t>
            </a:r>
          </a:p>
          <a:p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Wellbeing could be doing simple things for ourselves like: </a:t>
            </a:r>
          </a:p>
          <a:p>
            <a:pPr lvl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Making our bed</a:t>
            </a:r>
          </a:p>
          <a:p>
            <a:pPr lvl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Blowing our own nose</a:t>
            </a:r>
          </a:p>
          <a:p>
            <a:pPr lvl="1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Getting a drink when you’re thirsty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57669C-D991-47FF-9B08-345863839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0" y="208078"/>
            <a:ext cx="1142886" cy="11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6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4F969-5534-4406-930E-CE0D19761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3154"/>
            <a:ext cx="9144000" cy="2387600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But wellbeing is also when we do things that we know will make us feel good and happy!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B35FD5-29A8-40CE-854D-5EB720A1217C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noFill/>
          <a:ln w="3810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857669C-D991-47FF-9B08-345863839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0" y="208078"/>
            <a:ext cx="1142886" cy="11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18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E2D58171ABAB4D98E7AF5FFB9AE0DB" ma:contentTypeVersion="13" ma:contentTypeDescription="Create a new document." ma:contentTypeScope="" ma:versionID="e87c0c9afa84b25860c2aef389833269">
  <xsd:schema xmlns:xsd="http://www.w3.org/2001/XMLSchema" xmlns:xs="http://www.w3.org/2001/XMLSchema" xmlns:p="http://schemas.microsoft.com/office/2006/metadata/properties" xmlns:ns2="d735dc88-98e6-44da-a5b7-faa9a38ee938" xmlns:ns3="867d923b-0f73-4a09-963a-3de7be8c0e59" targetNamespace="http://schemas.microsoft.com/office/2006/metadata/properties" ma:root="true" ma:fieldsID="7160eb78dc37dc8600cac6c2f22e9613" ns2:_="" ns3:_="">
    <xsd:import namespace="d735dc88-98e6-44da-a5b7-faa9a38ee938"/>
    <xsd:import namespace="867d923b-0f73-4a09-963a-3de7be8c0e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5dc88-98e6-44da-a5b7-faa9a38ee9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7d923b-0f73-4a09-963a-3de7be8c0e5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7C0E8F-2FAA-41DE-AA4A-167BEB50ED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35dc88-98e6-44da-a5b7-faa9a38ee938"/>
    <ds:schemaRef ds:uri="867d923b-0f73-4a09-963a-3de7be8c0e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DD44CC-BA0B-43AB-96BF-B45CB7B6A5F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1EAF1B8-7BD9-4B8D-A4DC-19127B7E24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548</Words>
  <Application>Microsoft Office PowerPoint</Application>
  <PresentationFormat>Widescreen</PresentationFormat>
  <Paragraphs>66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Mental Health and Wellbeing</vt:lpstr>
      <vt:lpstr>We all have mental health</vt:lpstr>
      <vt:lpstr>For example…</vt:lpstr>
      <vt:lpstr>If our thoughts and feelings can make our heart race, then they can also make us behave differently too!</vt:lpstr>
      <vt:lpstr>Think now about how you feel when you are:</vt:lpstr>
      <vt:lpstr>How you might behave differently:</vt:lpstr>
      <vt:lpstr>A Nifflenoo Called Nevermind</vt:lpstr>
      <vt:lpstr>Wellbeing</vt:lpstr>
      <vt:lpstr>But wellbeing is also when we do things that we know will make us feel good and happy!</vt:lpstr>
      <vt:lpstr>Activity</vt:lpstr>
      <vt:lpstr>We can look after our own wellbeing by doing some things daily…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Wardrop</dc:creator>
  <cp:lastModifiedBy>Zoe Wardrop</cp:lastModifiedBy>
  <cp:revision>6</cp:revision>
  <dcterms:created xsi:type="dcterms:W3CDTF">2021-05-17T08:17:42Z</dcterms:created>
  <dcterms:modified xsi:type="dcterms:W3CDTF">2021-10-14T10:51:52Z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0x010100DAE2D58171ABAB4D98E7AF5FFB9AE0DB</vt:lpwstr>
  </property>
</Properties>
</file>